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906000" cy="6858000" type="A4"/>
  <p:notesSz cx="9926638" cy="6797675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ABC6"/>
    <a:srgbClr val="3693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8" autoAdjust="0"/>
    <p:restoredTop sz="92727" autoAdjust="0"/>
  </p:normalViewPr>
  <p:slideViewPr>
    <p:cSldViewPr>
      <p:cViewPr varScale="1">
        <p:scale>
          <a:sx n="94" d="100"/>
          <a:sy n="94" d="100"/>
        </p:scale>
        <p:origin x="1956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kari Eino" userId="1f55e3cd-d08e-4769-ab0c-ff2b4b0a6190" providerId="ADAL" clId="{28445CE4-6543-47DF-AC06-2B48B82C3913}"/>
    <pc:docChg chg="undo custSel modSld">
      <pc:chgData name="Jaskari Eino" userId="1f55e3cd-d08e-4769-ab0c-ff2b4b0a6190" providerId="ADAL" clId="{28445CE4-6543-47DF-AC06-2B48B82C3913}" dt="2026-03-12T06:51:47.991" v="105" actId="20577"/>
      <pc:docMkLst>
        <pc:docMk/>
      </pc:docMkLst>
      <pc:sldChg chg="modSp mod">
        <pc:chgData name="Jaskari Eino" userId="1f55e3cd-d08e-4769-ab0c-ff2b4b0a6190" providerId="ADAL" clId="{28445CE4-6543-47DF-AC06-2B48B82C3913}" dt="2026-03-12T06:51:47.991" v="105" actId="20577"/>
        <pc:sldMkLst>
          <pc:docMk/>
          <pc:sldMk cId="3702877381" sldId="257"/>
        </pc:sldMkLst>
        <pc:spChg chg="mod">
          <ac:chgData name="Jaskari Eino" userId="1f55e3cd-d08e-4769-ab0c-ff2b4b0a6190" providerId="ADAL" clId="{28445CE4-6543-47DF-AC06-2B48B82C3913}" dt="2026-03-12T06:51:47.991" v="105" actId="20577"/>
          <ac:spMkLst>
            <pc:docMk/>
            <pc:sldMk cId="3702877381" sldId="257"/>
            <ac:spMk id="2" creationId="{00000000-0000-0000-0000-000000000000}"/>
          </ac:spMkLst>
        </pc:spChg>
        <pc:spChg chg="mod">
          <ac:chgData name="Jaskari Eino" userId="1f55e3cd-d08e-4769-ab0c-ff2b4b0a6190" providerId="ADAL" clId="{28445CE4-6543-47DF-AC06-2B48B82C3913}" dt="2026-03-12T06:50:31.686" v="78" actId="255"/>
          <ac:spMkLst>
            <pc:docMk/>
            <pc:sldMk cId="3702877381" sldId="257"/>
            <ac:spMk id="7" creationId="{00000000-0000-0000-0000-000000000000}"/>
          </ac:spMkLst>
        </pc:spChg>
        <pc:spChg chg="mod">
          <ac:chgData name="Jaskari Eino" userId="1f55e3cd-d08e-4769-ab0c-ff2b4b0a6190" providerId="ADAL" clId="{28445CE4-6543-47DF-AC06-2B48B82C3913}" dt="2026-03-12T06:50:41.479" v="80" actId="255"/>
          <ac:spMkLst>
            <pc:docMk/>
            <pc:sldMk cId="3702877381" sldId="257"/>
            <ac:spMk id="9" creationId="{00000000-0000-0000-0000-000000000000}"/>
          </ac:spMkLst>
        </pc:spChg>
        <pc:spChg chg="mod">
          <ac:chgData name="Jaskari Eino" userId="1f55e3cd-d08e-4769-ab0c-ff2b4b0a6190" providerId="ADAL" clId="{28445CE4-6543-47DF-AC06-2B48B82C3913}" dt="2026-03-12T06:50:59.961" v="83" actId="255"/>
          <ac:spMkLst>
            <pc:docMk/>
            <pc:sldMk cId="3702877381" sldId="257"/>
            <ac:spMk id="10" creationId="{00000000-0000-0000-0000-000000000000}"/>
          </ac:spMkLst>
        </pc:spChg>
        <pc:spChg chg="mod">
          <ac:chgData name="Jaskari Eino" userId="1f55e3cd-d08e-4769-ab0c-ff2b4b0a6190" providerId="ADAL" clId="{28445CE4-6543-47DF-AC06-2B48B82C3913}" dt="2026-03-12T06:50:45.290" v="81" actId="255"/>
          <ac:spMkLst>
            <pc:docMk/>
            <pc:sldMk cId="3702877381" sldId="257"/>
            <ac:spMk id="11" creationId="{00000000-0000-0000-0000-000000000000}"/>
          </ac:spMkLst>
        </pc:spChg>
        <pc:spChg chg="mod">
          <ac:chgData name="Jaskari Eino" userId="1f55e3cd-d08e-4769-ab0c-ff2b4b0a6190" providerId="ADAL" clId="{28445CE4-6543-47DF-AC06-2B48B82C3913}" dt="2026-03-12T06:50:14.658" v="75" actId="255"/>
          <ac:spMkLst>
            <pc:docMk/>
            <pc:sldMk cId="3702877381" sldId="257"/>
            <ac:spMk id="14" creationId="{00000000-0000-0000-0000-000000000000}"/>
          </ac:spMkLst>
        </pc:spChg>
        <pc:spChg chg="mod">
          <ac:chgData name="Jaskari Eino" userId="1f55e3cd-d08e-4769-ab0c-ff2b4b0a6190" providerId="ADAL" clId="{28445CE4-6543-47DF-AC06-2B48B82C3913}" dt="2026-03-12T06:49:50.199" v="72" actId="255"/>
          <ac:spMkLst>
            <pc:docMk/>
            <pc:sldMk cId="3702877381" sldId="257"/>
            <ac:spMk id="1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EA642-F671-440E-8E74-995D439614C9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308350" y="850900"/>
            <a:ext cx="3309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992201" y="3271103"/>
            <a:ext cx="7942238" cy="26764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1DFEA-60C5-4630-AB08-FA9CDF63889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1944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>
          <a:xfrm>
            <a:off x="3308350" y="850900"/>
            <a:ext cx="3309938" cy="2292350"/>
          </a:xfrm>
        </p:spPr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D1DFEA-60C5-4630-AB08-FA9CDF63889F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5051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75EE-E6B2-47DB-907F-D18EAE545F4A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4217-9A16-45F9-A230-DCD4E1BFD2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14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75EE-E6B2-47DB-907F-D18EAE545F4A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4217-9A16-45F9-A230-DCD4E1BFD2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348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75EE-E6B2-47DB-907F-D18EAE545F4A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4217-9A16-45F9-A230-DCD4E1BFD2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473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75EE-E6B2-47DB-907F-D18EAE545F4A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4217-9A16-45F9-A230-DCD4E1BFD2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55241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75EE-E6B2-47DB-907F-D18EAE545F4A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4217-9A16-45F9-A230-DCD4E1BFD2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2194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75EE-E6B2-47DB-907F-D18EAE545F4A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4217-9A16-45F9-A230-DCD4E1BFD2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739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75EE-E6B2-47DB-907F-D18EAE545F4A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4217-9A16-45F9-A230-DCD4E1BFD2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2974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8" indent="0">
              <a:buNone/>
              <a:defRPr sz="1200"/>
            </a:lvl2pPr>
            <a:lvl3pPr marL="914395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7" indent="0">
              <a:buNone/>
              <a:defRPr sz="900"/>
            </a:lvl6pPr>
            <a:lvl7pPr marL="2743185" indent="0">
              <a:buNone/>
              <a:defRPr sz="900"/>
            </a:lvl7pPr>
            <a:lvl8pPr marL="3200381" indent="0">
              <a:buNone/>
              <a:defRPr sz="900"/>
            </a:lvl8pPr>
            <a:lvl9pPr marL="3657579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75EE-E6B2-47DB-907F-D18EAE545F4A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4217-9A16-45F9-A230-DCD4E1BFD2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3942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8" indent="0">
              <a:buNone/>
              <a:defRPr sz="2800"/>
            </a:lvl2pPr>
            <a:lvl3pPr marL="914395" indent="0">
              <a:buNone/>
              <a:defRPr sz="2400"/>
            </a:lvl3pPr>
            <a:lvl4pPr marL="1371592" indent="0">
              <a:buNone/>
              <a:defRPr sz="2000"/>
            </a:lvl4pPr>
            <a:lvl5pPr marL="1828789" indent="0">
              <a:buNone/>
              <a:defRPr sz="2000"/>
            </a:lvl5pPr>
            <a:lvl6pPr marL="2285987" indent="0">
              <a:buNone/>
              <a:defRPr sz="2000"/>
            </a:lvl6pPr>
            <a:lvl7pPr marL="2743185" indent="0">
              <a:buNone/>
              <a:defRPr sz="2000"/>
            </a:lvl7pPr>
            <a:lvl8pPr marL="3200381" indent="0">
              <a:buNone/>
              <a:defRPr sz="2000"/>
            </a:lvl8pPr>
            <a:lvl9pPr marL="3657579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8" indent="0">
              <a:buNone/>
              <a:defRPr sz="1200"/>
            </a:lvl2pPr>
            <a:lvl3pPr marL="914395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7" indent="0">
              <a:buNone/>
              <a:defRPr sz="900"/>
            </a:lvl6pPr>
            <a:lvl7pPr marL="2743185" indent="0">
              <a:buNone/>
              <a:defRPr sz="900"/>
            </a:lvl7pPr>
            <a:lvl8pPr marL="3200381" indent="0">
              <a:buNone/>
              <a:defRPr sz="900"/>
            </a:lvl8pPr>
            <a:lvl9pPr marL="3657579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75EE-E6B2-47DB-907F-D18EAE545F4A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4217-9A16-45F9-A230-DCD4E1BFD2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120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75EE-E6B2-47DB-907F-D18EAE545F4A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4217-9A16-45F9-A230-DCD4E1BFD2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601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75EE-E6B2-47DB-907F-D18EAE545F4A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E4217-9A16-45F9-A230-DCD4E1BFD2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5338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775EE-E6B2-47DB-907F-D18EAE545F4A}" type="datetimeFigureOut">
              <a:rPr lang="fi-FI" smtClean="0"/>
              <a:t>13.10.2026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E4217-9A16-45F9-A230-DCD4E1BFD2A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6243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8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8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8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Kuva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26" y="738087"/>
            <a:ext cx="8681606" cy="5966859"/>
          </a:xfrm>
          <a:prstGeom prst="rect">
            <a:avLst/>
          </a:prstGeom>
        </p:spPr>
      </p:pic>
      <p:sp>
        <p:nvSpPr>
          <p:cNvPr id="6" name="Tekstiruutu 5"/>
          <p:cNvSpPr txBox="1"/>
          <p:nvPr/>
        </p:nvSpPr>
        <p:spPr>
          <a:xfrm>
            <a:off x="611875" y="1333998"/>
            <a:ext cx="8555216" cy="52322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Kiinteistö- ja paikkatietopalvelut</a:t>
            </a:r>
            <a:endParaRPr lang="fi-FI" sz="1000" dirty="0"/>
          </a:p>
          <a:p>
            <a:pPr algn="ctr"/>
            <a:r>
              <a:rPr lang="fi-FI" sz="1200" dirty="0"/>
              <a:t>Kaupungingeodeetti, Mirja Jatkola</a:t>
            </a:r>
            <a:endParaRPr lang="fi-FI" sz="1000" dirty="0"/>
          </a:p>
        </p:txBody>
      </p:sp>
      <p:sp>
        <p:nvSpPr>
          <p:cNvPr id="9" name="Tekstiruutu 8"/>
          <p:cNvSpPr txBox="1"/>
          <p:nvPr/>
        </p:nvSpPr>
        <p:spPr>
          <a:xfrm>
            <a:off x="3694315" y="1910404"/>
            <a:ext cx="2513813" cy="6001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Mittauspalvelut </a:t>
            </a:r>
            <a:r>
              <a:rPr lang="fi-FI" sz="1000" dirty="0"/>
              <a:t>(6204)</a:t>
            </a:r>
            <a:endParaRPr lang="fi-FI" sz="1200" dirty="0"/>
          </a:p>
          <a:p>
            <a:pPr algn="ctr"/>
            <a:r>
              <a:rPr lang="fi-FI" sz="900" dirty="0"/>
              <a:t>Mittauspäällikkö</a:t>
            </a:r>
          </a:p>
          <a:p>
            <a:pPr algn="ctr"/>
            <a:r>
              <a:rPr lang="fi-FI" sz="1100" dirty="0"/>
              <a:t>Markus Paananen</a:t>
            </a:r>
          </a:p>
        </p:txBody>
      </p:sp>
      <p:sp>
        <p:nvSpPr>
          <p:cNvPr id="10" name="Tekstiruutu 9"/>
          <p:cNvSpPr txBox="1"/>
          <p:nvPr/>
        </p:nvSpPr>
        <p:spPr>
          <a:xfrm>
            <a:off x="622081" y="1905551"/>
            <a:ext cx="2513813" cy="6001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Kiinteistötoimi </a:t>
            </a:r>
            <a:r>
              <a:rPr lang="fi-FI" sz="1000" dirty="0"/>
              <a:t>(6205)</a:t>
            </a:r>
            <a:endParaRPr lang="fi-FI" sz="1200" dirty="0"/>
          </a:p>
          <a:p>
            <a:pPr algn="ctr"/>
            <a:r>
              <a:rPr lang="fi-FI" sz="900" dirty="0"/>
              <a:t>Kiinteistöinsinööri</a:t>
            </a:r>
          </a:p>
          <a:p>
            <a:pPr algn="ctr"/>
            <a:r>
              <a:rPr lang="fi-FI" sz="1100" dirty="0"/>
              <a:t>Eino Jaskari</a:t>
            </a:r>
          </a:p>
        </p:txBody>
      </p:sp>
      <p:sp>
        <p:nvSpPr>
          <p:cNvPr id="11" name="Tekstiruutu 10"/>
          <p:cNvSpPr txBox="1"/>
          <p:nvPr/>
        </p:nvSpPr>
        <p:spPr>
          <a:xfrm>
            <a:off x="6651684" y="1905551"/>
            <a:ext cx="2513813" cy="6001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Paikkatietopalvelut </a:t>
            </a:r>
            <a:r>
              <a:rPr lang="fi-FI" sz="1000" dirty="0"/>
              <a:t>(6206)</a:t>
            </a:r>
          </a:p>
          <a:p>
            <a:pPr algn="ctr"/>
            <a:r>
              <a:rPr lang="fi-FI" sz="900" dirty="0"/>
              <a:t>Paikkatietopäällikkö</a:t>
            </a:r>
          </a:p>
          <a:p>
            <a:pPr algn="ctr"/>
            <a:r>
              <a:rPr lang="fi-FI" sz="1100" dirty="0"/>
              <a:t>Maria Uitto</a:t>
            </a:r>
          </a:p>
        </p:txBody>
      </p:sp>
      <p:sp>
        <p:nvSpPr>
          <p:cNvPr id="7" name="Tekstiruutu 6"/>
          <p:cNvSpPr txBox="1"/>
          <p:nvPr/>
        </p:nvSpPr>
        <p:spPr>
          <a:xfrm>
            <a:off x="6649466" y="2551106"/>
            <a:ext cx="2513812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i-FI" sz="800" dirty="0"/>
              <a:t>Karttaoperaattori</a:t>
            </a:r>
          </a:p>
          <a:p>
            <a:r>
              <a:rPr lang="fi-FI" sz="1000" dirty="0"/>
              <a:t>Sari Metsämäki</a:t>
            </a:r>
          </a:p>
          <a:p>
            <a:endParaRPr lang="fi-FI" sz="700" dirty="0"/>
          </a:p>
          <a:p>
            <a:r>
              <a:rPr lang="fi-FI" sz="800" dirty="0"/>
              <a:t>Paikkatietosuunnittelija</a:t>
            </a:r>
          </a:p>
          <a:p>
            <a:r>
              <a:rPr lang="fi-FI" sz="1000" dirty="0"/>
              <a:t>Tiina Porkholm</a:t>
            </a:r>
          </a:p>
          <a:p>
            <a:endParaRPr lang="fi-FI" sz="700" dirty="0"/>
          </a:p>
          <a:p>
            <a:r>
              <a:rPr lang="fi-FI" sz="800" dirty="0"/>
              <a:t>Paikkatietoasiantuntija</a:t>
            </a:r>
          </a:p>
          <a:p>
            <a:r>
              <a:rPr lang="fi-FI" sz="1000" dirty="0"/>
              <a:t>Jari Vähätiitto</a:t>
            </a:r>
          </a:p>
          <a:p>
            <a:r>
              <a:rPr lang="fi-FI" sz="1000" dirty="0"/>
              <a:t>Hannes Keskikiikonen</a:t>
            </a:r>
          </a:p>
          <a:p>
            <a:r>
              <a:rPr lang="fi-FI" sz="1000" dirty="0"/>
              <a:t>Atte Honkaniemi</a:t>
            </a:r>
          </a:p>
          <a:p>
            <a:r>
              <a:rPr lang="fi-FI" sz="1000" dirty="0"/>
              <a:t>Hanna Vasanko</a:t>
            </a:r>
          </a:p>
        </p:txBody>
      </p:sp>
      <p:sp>
        <p:nvSpPr>
          <p:cNvPr id="14" name="Tekstiruutu 13"/>
          <p:cNvSpPr txBox="1"/>
          <p:nvPr/>
        </p:nvSpPr>
        <p:spPr>
          <a:xfrm>
            <a:off x="3694315" y="2551106"/>
            <a:ext cx="2513813" cy="18004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i-FI" sz="800" dirty="0"/>
              <a:t>Mittausinsinööri</a:t>
            </a:r>
          </a:p>
          <a:p>
            <a:r>
              <a:rPr lang="fi-FI" sz="1000" dirty="0"/>
              <a:t>Niko Jämbäck</a:t>
            </a:r>
          </a:p>
          <a:p>
            <a:endParaRPr lang="fi-FI" sz="1100" dirty="0"/>
          </a:p>
          <a:p>
            <a:r>
              <a:rPr lang="fi-FI" sz="800" dirty="0"/>
              <a:t>Kartoittaja</a:t>
            </a:r>
          </a:p>
          <a:p>
            <a:r>
              <a:rPr lang="fi-FI" sz="1000" dirty="0"/>
              <a:t>Kirsi Kallonen</a:t>
            </a:r>
          </a:p>
          <a:p>
            <a:r>
              <a:rPr lang="fi-FI" sz="1000" dirty="0"/>
              <a:t>Tuomas Prusti</a:t>
            </a:r>
          </a:p>
          <a:p>
            <a:endParaRPr lang="fi-FI" sz="800" dirty="0"/>
          </a:p>
          <a:p>
            <a:r>
              <a:rPr lang="fi-FI" sz="800" dirty="0"/>
              <a:t>Mittausmies</a:t>
            </a:r>
            <a:endParaRPr lang="fi-FI" sz="1100" dirty="0"/>
          </a:p>
          <a:p>
            <a:r>
              <a:rPr lang="fi-FI" sz="1000" dirty="0"/>
              <a:t>Janne Ylimäki</a:t>
            </a:r>
          </a:p>
          <a:p>
            <a:endParaRPr lang="fi-FI" sz="1000" dirty="0"/>
          </a:p>
          <a:p>
            <a:r>
              <a:rPr lang="fi-FI" sz="800" dirty="0"/>
              <a:t>Harjoittelija</a:t>
            </a:r>
          </a:p>
          <a:p>
            <a:r>
              <a:rPr lang="fi-FI" sz="1000" dirty="0"/>
              <a:t>Mika Kiviharju</a:t>
            </a:r>
          </a:p>
        </p:txBody>
      </p:sp>
      <p:sp>
        <p:nvSpPr>
          <p:cNvPr id="16" name="Tekstiruutu 15"/>
          <p:cNvSpPr txBox="1"/>
          <p:nvPr/>
        </p:nvSpPr>
        <p:spPr>
          <a:xfrm>
            <a:off x="611302" y="2551106"/>
            <a:ext cx="2524592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i-FI" sz="800" dirty="0"/>
              <a:t>Maankäyttöinsinööri</a:t>
            </a:r>
          </a:p>
          <a:p>
            <a:r>
              <a:rPr lang="fi-FI" sz="1000" dirty="0"/>
              <a:t>Jari Leivo </a:t>
            </a:r>
            <a:r>
              <a:rPr lang="fi-FI" sz="800" dirty="0"/>
              <a:t>/ maanhankinta</a:t>
            </a:r>
          </a:p>
          <a:p>
            <a:r>
              <a:rPr lang="fi-FI" sz="1000" dirty="0"/>
              <a:t>Tuukka Honkaniemi </a:t>
            </a:r>
            <a:r>
              <a:rPr lang="fi-FI" sz="800" dirty="0"/>
              <a:t>/ yritystontit</a:t>
            </a:r>
          </a:p>
          <a:p>
            <a:endParaRPr lang="fi-FI" sz="800" dirty="0"/>
          </a:p>
          <a:p>
            <a:r>
              <a:rPr lang="fi-FI" sz="800" dirty="0"/>
              <a:t>Maankäyttöasiantuntija</a:t>
            </a:r>
          </a:p>
          <a:p>
            <a:r>
              <a:rPr lang="fi-FI" sz="1000" dirty="0"/>
              <a:t>Jonna Yli-Torkko </a:t>
            </a:r>
            <a:r>
              <a:rPr lang="fi-FI" sz="800" dirty="0"/>
              <a:t>/ asuintontit</a:t>
            </a:r>
          </a:p>
          <a:p>
            <a:endParaRPr lang="fi-FI" sz="800" dirty="0"/>
          </a:p>
          <a:p>
            <a:r>
              <a:rPr lang="fi-FI" sz="800" dirty="0"/>
              <a:t>Kiinteistörekisterinhoitaja</a:t>
            </a:r>
          </a:p>
          <a:p>
            <a:r>
              <a:rPr lang="fi-FI" sz="1000" dirty="0"/>
              <a:t>Timo Koskela</a:t>
            </a:r>
          </a:p>
          <a:p>
            <a:endParaRPr lang="fi-FI" sz="800" dirty="0"/>
          </a:p>
          <a:p>
            <a:r>
              <a:rPr lang="fi-FI" sz="800" dirty="0"/>
              <a:t>Toimistosihteeri</a:t>
            </a:r>
          </a:p>
          <a:p>
            <a:r>
              <a:rPr lang="fi-FI" sz="1000" dirty="0"/>
              <a:t>Janne Harju</a:t>
            </a:r>
          </a:p>
          <a:p>
            <a:endParaRPr lang="fi-FI" sz="800" dirty="0"/>
          </a:p>
          <a:p>
            <a:r>
              <a:rPr lang="fi-FI" sz="800" dirty="0"/>
              <a:t>Toimitusinsinööri</a:t>
            </a:r>
          </a:p>
          <a:p>
            <a:r>
              <a:rPr lang="fi-FI" sz="1000" dirty="0"/>
              <a:t>Alisa Korkeakangas</a:t>
            </a:r>
          </a:p>
          <a:p>
            <a:r>
              <a:rPr lang="fi-FI" sz="1000" dirty="0"/>
              <a:t>Kristiina Krigsholm</a:t>
            </a:r>
          </a:p>
          <a:p>
            <a:r>
              <a:rPr lang="fi-FI" sz="1000" dirty="0"/>
              <a:t>Teija Kiviranta</a:t>
            </a:r>
          </a:p>
          <a:p>
            <a:r>
              <a:rPr lang="fi-FI" sz="1000" dirty="0"/>
              <a:t>Tero Kankaanpää</a:t>
            </a:r>
          </a:p>
        </p:txBody>
      </p:sp>
      <p:sp>
        <p:nvSpPr>
          <p:cNvPr id="27" name="Tekstiruutu 26"/>
          <p:cNvSpPr txBox="1"/>
          <p:nvPr/>
        </p:nvSpPr>
        <p:spPr>
          <a:xfrm>
            <a:off x="615645" y="5049789"/>
            <a:ext cx="2524592" cy="1631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Maanhankinta, - myynti ja vuokraus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Kaupungin maaomaisuuden hallinta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Korvauskysymykset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Metsäomaisuuden kiinteistöhallinto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Kiinteistörekisterin pito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Kiinteistötoimitukset asemakaava-alueilla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Tonttijaot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Maaomaisuustietojen ylläpito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Haltuunottosopimukset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Geodeettinen laskenta</a:t>
            </a:r>
          </a:p>
        </p:txBody>
      </p:sp>
      <p:sp>
        <p:nvSpPr>
          <p:cNvPr id="29" name="Tekstiruutu 28"/>
          <p:cNvSpPr txBox="1"/>
          <p:nvPr/>
        </p:nvSpPr>
        <p:spPr>
          <a:xfrm>
            <a:off x="3687971" y="5813794"/>
            <a:ext cx="2513813" cy="861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Mittaustekninen suunnittelu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Mittaustekniset työt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Kiinteistönmuodostuksen mittaukset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Rakennusvalvontamittaukset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Ilmakuvaukset ja kaukokartoitus</a:t>
            </a:r>
          </a:p>
        </p:txBody>
      </p:sp>
      <p:sp>
        <p:nvSpPr>
          <p:cNvPr id="31" name="Tekstiruutu 30"/>
          <p:cNvSpPr txBox="1"/>
          <p:nvPr/>
        </p:nvSpPr>
        <p:spPr>
          <a:xfrm>
            <a:off x="6649466" y="5813794"/>
            <a:ext cx="2513811" cy="861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Digitaalinen karttatuotanto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Paikkatietoanalyysit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Paikkatietosovellukset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Osoiterekisterin ylläpito</a:t>
            </a:r>
          </a:p>
          <a:p>
            <a:pPr marL="171449" indent="-171449">
              <a:buFont typeface="Arial" pitchFamily="34" charset="0"/>
              <a:buChar char="•"/>
            </a:pPr>
            <a:r>
              <a:rPr lang="fi-FI" sz="1000" i="1" dirty="0"/>
              <a:t>Paikkatiedon tuki</a:t>
            </a:r>
          </a:p>
        </p:txBody>
      </p:sp>
      <p:sp>
        <p:nvSpPr>
          <p:cNvPr id="2" name="Tekstiruutu 1"/>
          <p:cNvSpPr txBox="1"/>
          <p:nvPr/>
        </p:nvSpPr>
        <p:spPr>
          <a:xfrm>
            <a:off x="8409387" y="299256"/>
            <a:ext cx="6880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100" dirty="0">
                <a:solidFill>
                  <a:schemeClr val="accent1"/>
                </a:solidFill>
              </a:rPr>
              <a:t>1.8.2026</a:t>
            </a:r>
          </a:p>
        </p:txBody>
      </p:sp>
      <p:pic>
        <p:nvPicPr>
          <p:cNvPr id="28" name="Kuva 2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7" t="16914" r="4444" b="14007"/>
          <a:stretch/>
        </p:blipFill>
        <p:spPr>
          <a:xfrm>
            <a:off x="488504" y="188640"/>
            <a:ext cx="1944216" cy="504056"/>
          </a:xfrm>
          <a:prstGeom prst="rect">
            <a:avLst/>
          </a:prstGeom>
        </p:spPr>
      </p:pic>
      <p:sp>
        <p:nvSpPr>
          <p:cNvPr id="18" name="Tekstiruutu 17"/>
          <p:cNvSpPr txBox="1"/>
          <p:nvPr/>
        </p:nvSpPr>
        <p:spPr>
          <a:xfrm>
            <a:off x="611303" y="774501"/>
            <a:ext cx="8555216" cy="523220"/>
          </a:xfrm>
          <a:prstGeom prst="rect">
            <a:avLst/>
          </a:prstGeom>
          <a:solidFill>
            <a:srgbClr val="4AABC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1600" dirty="0"/>
              <a:t>Kaupunkiympäristön toimiala</a:t>
            </a:r>
            <a:endParaRPr lang="fi-FI" sz="1000" dirty="0"/>
          </a:p>
          <a:p>
            <a:pPr algn="ctr"/>
            <a:r>
              <a:rPr lang="fi-FI" sz="1200" dirty="0"/>
              <a:t>Kaupunkiympäristöjohtaja, Juha Takamaa</a:t>
            </a:r>
            <a:endParaRPr lang="fi-FI" sz="1000" dirty="0"/>
          </a:p>
        </p:txBody>
      </p:sp>
    </p:spTree>
    <p:extLst>
      <p:ext uri="{BB962C8B-B14F-4D97-AF65-F5344CB8AC3E}">
        <p14:creationId xmlns:p14="http://schemas.microsoft.com/office/powerpoint/2010/main" val="3702877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134</Words>
  <Application>Microsoft Office PowerPoint</Application>
  <PresentationFormat>A4-paperi (210 x 297 mm)</PresentationFormat>
  <Paragraphs>76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Office-teema</vt:lpstr>
      <vt:lpstr>PowerPoint-esitys</vt:lpstr>
    </vt:vector>
  </TitlesOfParts>
  <Company>Seinäjoen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Kiinteistö- ja paikkatietopalvelut</dc:title>
  <dc:creator>Eino Jaskari</dc:creator>
  <cp:lastModifiedBy>Jaskari Eino</cp:lastModifiedBy>
  <cp:revision>146</cp:revision>
  <cp:lastPrinted>2023-02-06T07:03:27Z</cp:lastPrinted>
  <dcterms:created xsi:type="dcterms:W3CDTF">2012-11-26T11:03:22Z</dcterms:created>
  <dcterms:modified xsi:type="dcterms:W3CDTF">2026-10-13T08:09:21Z</dcterms:modified>
</cp:coreProperties>
</file>