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F9889-FC7A-E615-C49D-B4ED15819B71}" v="9" dt="2022-01-04T12:23:20.075"/>
    <p1510:client id="{56A16530-CB30-496E-17C9-1ED7D331059F}" v="3" dt="2022-01-04T07:00:50.673"/>
    <p1510:client id="{8AF2931B-20A6-31E1-DA59-824D2B1B4EBD}" v="41" dt="2023-11-17T09:50:37.987"/>
    <p1510:client id="{8F4873AE-525A-86B6-AD70-8F4C65F25A5A}" v="25" dt="2022-01-03T12:26:49.314"/>
    <p1510:client id="{C0F4A141-96E3-7B26-69FD-6EC84AC3D0EC}" v="6" dt="2023-11-17T07:10:14.679"/>
    <p1510:client id="{FD2FD7F7-EC99-B5C7-AFF2-618FCFF79B46}" v="2" dt="2022-10-31T08:28:49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berg Sanna" userId="S::sandbergs@opetus.seinajoki.fi::046fb0f2-1b8a-4883-b8d9-b59909bd4d9c" providerId="AD" clId="Web-{8F4873AE-525A-86B6-AD70-8F4C65F25A5A}"/>
    <pc:docChg chg="modSld">
      <pc:chgData name="Sandberg Sanna" userId="S::sandbergs@opetus.seinajoki.fi::046fb0f2-1b8a-4883-b8d9-b59909bd4d9c" providerId="AD" clId="Web-{8F4873AE-525A-86B6-AD70-8F4C65F25A5A}" dt="2022-01-03T12:26:48.939" v="22" actId="20577"/>
      <pc:docMkLst>
        <pc:docMk/>
      </pc:docMkLst>
      <pc:sldChg chg="modSp">
        <pc:chgData name="Sandberg Sanna" userId="S::sandbergs@opetus.seinajoki.fi::046fb0f2-1b8a-4883-b8d9-b59909bd4d9c" providerId="AD" clId="Web-{8F4873AE-525A-86B6-AD70-8F4C65F25A5A}" dt="2022-01-03T12:24:05.400" v="13" actId="20577"/>
        <pc:sldMkLst>
          <pc:docMk/>
          <pc:sldMk cId="0" sldId="257"/>
        </pc:sldMkLst>
        <pc:spChg chg="mod">
          <ac:chgData name="Sandberg Sanna" userId="S::sandbergs@opetus.seinajoki.fi::046fb0f2-1b8a-4883-b8d9-b59909bd4d9c" providerId="AD" clId="Web-{8F4873AE-525A-86B6-AD70-8F4C65F25A5A}" dt="2022-01-03T12:24:05.400" v="13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Sandberg Sanna" userId="S::sandbergs@opetus.seinajoki.fi::046fb0f2-1b8a-4883-b8d9-b59909bd4d9c" providerId="AD" clId="Web-{8F4873AE-525A-86B6-AD70-8F4C65F25A5A}" dt="2022-01-03T12:26:48.939" v="22" actId="20577"/>
        <pc:sldMkLst>
          <pc:docMk/>
          <pc:sldMk cId="0" sldId="266"/>
        </pc:sldMkLst>
        <pc:spChg chg="mod">
          <ac:chgData name="Sandberg Sanna" userId="S::sandbergs@opetus.seinajoki.fi::046fb0f2-1b8a-4883-b8d9-b59909bd4d9c" providerId="AD" clId="Web-{8F4873AE-525A-86B6-AD70-8F4C65F25A5A}" dt="2022-01-03T12:26:48.939" v="22" actId="20577"/>
          <ac:spMkLst>
            <pc:docMk/>
            <pc:sldMk cId="0" sldId="266"/>
            <ac:spMk id="3" creationId="{00000000-0000-0000-0000-000000000000}"/>
          </ac:spMkLst>
        </pc:spChg>
      </pc:sldChg>
    </pc:docChg>
  </pc:docChgLst>
  <pc:docChgLst>
    <pc:chgData name="Sanna Sandberg" userId="046fb0f2-1b8a-4883-b8d9-b59909bd4d9c" providerId="ADAL" clId="{35EAB068-7E26-854F-8843-10D6A0A94E9D}"/>
    <pc:docChg chg="custSel modSld">
      <pc:chgData name="Sanna Sandberg" userId="046fb0f2-1b8a-4883-b8d9-b59909bd4d9c" providerId="ADAL" clId="{35EAB068-7E26-854F-8843-10D6A0A94E9D}" dt="2022-01-03T19:02:08.137" v="1110" actId="1076"/>
      <pc:docMkLst>
        <pc:docMk/>
      </pc:docMkLst>
      <pc:sldChg chg="modNotesTx">
        <pc:chgData name="Sanna Sandberg" userId="046fb0f2-1b8a-4883-b8d9-b59909bd4d9c" providerId="ADAL" clId="{35EAB068-7E26-854F-8843-10D6A0A94E9D}" dt="2022-01-03T18:39:18.657" v="43" actId="20577"/>
        <pc:sldMkLst>
          <pc:docMk/>
          <pc:sldMk cId="0" sldId="256"/>
        </pc:sldMkLst>
      </pc:sldChg>
      <pc:sldChg chg="modNotesTx">
        <pc:chgData name="Sanna Sandberg" userId="046fb0f2-1b8a-4883-b8d9-b59909bd4d9c" providerId="ADAL" clId="{35EAB068-7E26-854F-8843-10D6A0A94E9D}" dt="2022-01-03T18:40:08.758" v="72" actId="20577"/>
        <pc:sldMkLst>
          <pc:docMk/>
          <pc:sldMk cId="0" sldId="257"/>
        </pc:sldMkLst>
      </pc:sldChg>
      <pc:sldChg chg="modSp">
        <pc:chgData name="Sanna Sandberg" userId="046fb0f2-1b8a-4883-b8d9-b59909bd4d9c" providerId="ADAL" clId="{35EAB068-7E26-854F-8843-10D6A0A94E9D}" dt="2022-01-03T18:40:31.664" v="75" actId="1076"/>
        <pc:sldMkLst>
          <pc:docMk/>
          <pc:sldMk cId="0" sldId="258"/>
        </pc:sldMkLst>
        <pc:picChg chg="mod">
          <ac:chgData name="Sanna Sandberg" userId="046fb0f2-1b8a-4883-b8d9-b59909bd4d9c" providerId="ADAL" clId="{35EAB068-7E26-854F-8843-10D6A0A94E9D}" dt="2022-01-03T18:40:31.664" v="75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NotesTx">
        <pc:chgData name="Sanna Sandberg" userId="046fb0f2-1b8a-4883-b8d9-b59909bd4d9c" providerId="ADAL" clId="{35EAB068-7E26-854F-8843-10D6A0A94E9D}" dt="2022-01-03T18:48:14.382" v="603" actId="20577"/>
        <pc:sldMkLst>
          <pc:docMk/>
          <pc:sldMk cId="0" sldId="260"/>
        </pc:sldMkLst>
      </pc:sldChg>
      <pc:sldChg chg="modNotesTx">
        <pc:chgData name="Sanna Sandberg" userId="046fb0f2-1b8a-4883-b8d9-b59909bd4d9c" providerId="ADAL" clId="{35EAB068-7E26-854F-8843-10D6A0A94E9D}" dt="2022-01-03T18:50:01.552" v="712" actId="20577"/>
        <pc:sldMkLst>
          <pc:docMk/>
          <pc:sldMk cId="0" sldId="261"/>
        </pc:sldMkLst>
      </pc:sldChg>
      <pc:sldChg chg="modNotesTx">
        <pc:chgData name="Sanna Sandberg" userId="046fb0f2-1b8a-4883-b8d9-b59909bd4d9c" providerId="ADAL" clId="{35EAB068-7E26-854F-8843-10D6A0A94E9D}" dt="2022-01-03T18:52:44.602" v="830" actId="20577"/>
        <pc:sldMkLst>
          <pc:docMk/>
          <pc:sldMk cId="0" sldId="262"/>
        </pc:sldMkLst>
      </pc:sldChg>
      <pc:sldChg chg="modNotesTx">
        <pc:chgData name="Sanna Sandberg" userId="046fb0f2-1b8a-4883-b8d9-b59909bd4d9c" providerId="ADAL" clId="{35EAB068-7E26-854F-8843-10D6A0A94E9D}" dt="2022-01-03T19:00:52.994" v="1109" actId="20577"/>
        <pc:sldMkLst>
          <pc:docMk/>
          <pc:sldMk cId="0" sldId="266"/>
        </pc:sldMkLst>
      </pc:sldChg>
      <pc:sldChg chg="modSp">
        <pc:chgData name="Sanna Sandberg" userId="046fb0f2-1b8a-4883-b8d9-b59909bd4d9c" providerId="ADAL" clId="{35EAB068-7E26-854F-8843-10D6A0A94E9D}" dt="2022-01-03T19:02:08.137" v="1110" actId="1076"/>
        <pc:sldMkLst>
          <pc:docMk/>
          <pc:sldMk cId="0" sldId="268"/>
        </pc:sldMkLst>
        <pc:spChg chg="mod">
          <ac:chgData name="Sanna Sandberg" userId="046fb0f2-1b8a-4883-b8d9-b59909bd4d9c" providerId="ADAL" clId="{35EAB068-7E26-854F-8843-10D6A0A94E9D}" dt="2022-01-03T19:02:08.137" v="1110" actId="1076"/>
          <ac:spMkLst>
            <pc:docMk/>
            <pc:sldMk cId="0" sldId="268"/>
            <ac:spMk id="3" creationId="{00000000-0000-0000-0000-000000000000}"/>
          </ac:spMkLst>
        </pc:spChg>
      </pc:sldChg>
    </pc:docChg>
  </pc:docChgLst>
  <pc:docChgLst>
    <pc:chgData name="Laaksoharju Hanna" userId="S::laaksoharju@opetus.seinajoki.fi::dd0f0af3-cbc1-4dbd-8b3b-3c798868dff7" providerId="AD" clId="Web-{8AF2931B-20A6-31E1-DA59-824D2B1B4EBD}"/>
    <pc:docChg chg="modSld">
      <pc:chgData name="Laaksoharju Hanna" userId="S::laaksoharju@opetus.seinajoki.fi::dd0f0af3-cbc1-4dbd-8b3b-3c798868dff7" providerId="AD" clId="Web-{8AF2931B-20A6-31E1-DA59-824D2B1B4EBD}" dt="2023-11-17T09:50:37.987" v="40" actId="20577"/>
      <pc:docMkLst>
        <pc:docMk/>
      </pc:docMkLst>
      <pc:sldChg chg="modSp">
        <pc:chgData name="Laaksoharju Hanna" userId="S::laaksoharju@opetus.seinajoki.fi::dd0f0af3-cbc1-4dbd-8b3b-3c798868dff7" providerId="AD" clId="Web-{8AF2931B-20A6-31E1-DA59-824D2B1B4EBD}" dt="2023-11-17T09:49:44.908" v="35" actId="20577"/>
        <pc:sldMkLst>
          <pc:docMk/>
          <pc:sldMk cId="0" sldId="268"/>
        </pc:sldMkLst>
        <pc:spChg chg="mod">
          <ac:chgData name="Laaksoharju Hanna" userId="S::laaksoharju@opetus.seinajoki.fi::dd0f0af3-cbc1-4dbd-8b3b-3c798868dff7" providerId="AD" clId="Web-{8AF2931B-20A6-31E1-DA59-824D2B1B4EBD}" dt="2023-11-17T09:49:44.908" v="35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Laaksoharju Hanna" userId="S::laaksoharju@opetus.seinajoki.fi::dd0f0af3-cbc1-4dbd-8b3b-3c798868dff7" providerId="AD" clId="Web-{8AF2931B-20A6-31E1-DA59-824D2B1B4EBD}" dt="2023-11-17T09:50:02.956" v="38" actId="20577"/>
        <pc:sldMkLst>
          <pc:docMk/>
          <pc:sldMk cId="0" sldId="269"/>
        </pc:sldMkLst>
        <pc:spChg chg="mod">
          <ac:chgData name="Laaksoharju Hanna" userId="S::laaksoharju@opetus.seinajoki.fi::dd0f0af3-cbc1-4dbd-8b3b-3c798868dff7" providerId="AD" clId="Web-{8AF2931B-20A6-31E1-DA59-824D2B1B4EBD}" dt="2023-11-17T09:50:02.956" v="38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Laaksoharju Hanna" userId="S::laaksoharju@opetus.seinajoki.fi::dd0f0af3-cbc1-4dbd-8b3b-3c798868dff7" providerId="AD" clId="Web-{8AF2931B-20A6-31E1-DA59-824D2B1B4EBD}" dt="2023-11-17T09:50:37.987" v="40" actId="20577"/>
        <pc:sldMkLst>
          <pc:docMk/>
          <pc:sldMk cId="0" sldId="270"/>
        </pc:sldMkLst>
        <pc:spChg chg="mod">
          <ac:chgData name="Laaksoharju Hanna" userId="S::laaksoharju@opetus.seinajoki.fi::dd0f0af3-cbc1-4dbd-8b3b-3c798868dff7" providerId="AD" clId="Web-{8AF2931B-20A6-31E1-DA59-824D2B1B4EBD}" dt="2023-11-17T09:50:37.987" v="40" actId="20577"/>
          <ac:spMkLst>
            <pc:docMk/>
            <pc:sldMk cId="0" sldId="270"/>
            <ac:spMk id="3" creationId="{00000000-0000-0000-0000-000000000000}"/>
          </ac:spMkLst>
        </pc:spChg>
      </pc:sldChg>
    </pc:docChg>
  </pc:docChgLst>
  <pc:docChgLst>
    <pc:chgData name="Sandberg Sanna" userId="S::sandbergs@opetus.seinajoki.fi::046fb0f2-1b8a-4883-b8d9-b59909bd4d9c" providerId="AD" clId="Web-{FD2FD7F7-EC99-B5C7-AFF2-618FCFF79B46}"/>
    <pc:docChg chg="modSld">
      <pc:chgData name="Sandberg Sanna" userId="S::sandbergs@opetus.seinajoki.fi::046fb0f2-1b8a-4883-b8d9-b59909bd4d9c" providerId="AD" clId="Web-{FD2FD7F7-EC99-B5C7-AFF2-618FCFF79B46}" dt="2022-10-31T08:28:45.180" v="0" actId="20577"/>
      <pc:docMkLst>
        <pc:docMk/>
      </pc:docMkLst>
      <pc:sldChg chg="modSp">
        <pc:chgData name="Sandberg Sanna" userId="S::sandbergs@opetus.seinajoki.fi::046fb0f2-1b8a-4883-b8d9-b59909bd4d9c" providerId="AD" clId="Web-{FD2FD7F7-EC99-B5C7-AFF2-618FCFF79B46}" dt="2022-10-31T08:28:45.180" v="0" actId="20577"/>
        <pc:sldMkLst>
          <pc:docMk/>
          <pc:sldMk cId="0" sldId="263"/>
        </pc:sldMkLst>
        <pc:spChg chg="mod">
          <ac:chgData name="Sandberg Sanna" userId="S::sandbergs@opetus.seinajoki.fi::046fb0f2-1b8a-4883-b8d9-b59909bd4d9c" providerId="AD" clId="Web-{FD2FD7F7-EC99-B5C7-AFF2-618FCFF79B46}" dt="2022-10-31T08:28:45.180" v="0" actId="20577"/>
          <ac:spMkLst>
            <pc:docMk/>
            <pc:sldMk cId="0" sldId="263"/>
            <ac:spMk id="3" creationId="{00000000-0000-0000-0000-000000000000}"/>
          </ac:spMkLst>
        </pc:spChg>
      </pc:sldChg>
    </pc:docChg>
  </pc:docChgLst>
  <pc:docChgLst>
    <pc:chgData name="Sanna Sandberg" userId="046fb0f2-1b8a-4883-b8d9-b59909bd4d9c" providerId="ADAL" clId="{A07D9067-6304-CA49-BFD5-92F34F749F80}"/>
    <pc:docChg chg="modSld">
      <pc:chgData name="Sanna Sandberg" userId="046fb0f2-1b8a-4883-b8d9-b59909bd4d9c" providerId="ADAL" clId="{A07D9067-6304-CA49-BFD5-92F34F749F80}" dt="2022-01-03T19:35:15.669" v="288" actId="20577"/>
      <pc:docMkLst>
        <pc:docMk/>
      </pc:docMkLst>
      <pc:sldChg chg="modNotesTx">
        <pc:chgData name="Sanna Sandberg" userId="046fb0f2-1b8a-4883-b8d9-b59909bd4d9c" providerId="ADAL" clId="{A07D9067-6304-CA49-BFD5-92F34F749F80}" dt="2022-01-03T19:10:44.983" v="37" actId="20577"/>
        <pc:sldMkLst>
          <pc:docMk/>
          <pc:sldMk cId="0" sldId="267"/>
        </pc:sldMkLst>
      </pc:sldChg>
      <pc:sldChg chg="modNotesTx">
        <pc:chgData name="Sanna Sandberg" userId="046fb0f2-1b8a-4883-b8d9-b59909bd4d9c" providerId="ADAL" clId="{A07D9067-6304-CA49-BFD5-92F34F749F80}" dt="2022-01-03T19:22:21.315" v="263" actId="20577"/>
        <pc:sldMkLst>
          <pc:docMk/>
          <pc:sldMk cId="0" sldId="268"/>
        </pc:sldMkLst>
      </pc:sldChg>
      <pc:sldChg chg="modNotesTx">
        <pc:chgData name="Sanna Sandberg" userId="046fb0f2-1b8a-4883-b8d9-b59909bd4d9c" providerId="ADAL" clId="{A07D9067-6304-CA49-BFD5-92F34F749F80}" dt="2022-01-03T19:35:15.669" v="288" actId="20577"/>
        <pc:sldMkLst>
          <pc:docMk/>
          <pc:sldMk cId="0" sldId="269"/>
        </pc:sldMkLst>
      </pc:sldChg>
    </pc:docChg>
  </pc:docChgLst>
  <pc:docChgLst>
    <pc:chgData name="Sandberg Sanna" userId="S::sandbergs@opetus.seinajoki.fi::046fb0f2-1b8a-4883-b8d9-b59909bd4d9c" providerId="AD" clId="Web-{56A16530-CB30-496E-17C9-1ED7D331059F}"/>
    <pc:docChg chg="modSld">
      <pc:chgData name="Sandberg Sanna" userId="S::sandbergs@opetus.seinajoki.fi::046fb0f2-1b8a-4883-b8d9-b59909bd4d9c" providerId="AD" clId="Web-{56A16530-CB30-496E-17C9-1ED7D331059F}" dt="2022-01-04T07:00:50.673" v="2" actId="20577"/>
      <pc:docMkLst>
        <pc:docMk/>
      </pc:docMkLst>
      <pc:sldChg chg="modSp">
        <pc:chgData name="Sandberg Sanna" userId="S::sandbergs@opetus.seinajoki.fi::046fb0f2-1b8a-4883-b8d9-b59909bd4d9c" providerId="AD" clId="Web-{56A16530-CB30-496E-17C9-1ED7D331059F}" dt="2022-01-04T07:00:50.673" v="2" actId="20577"/>
        <pc:sldMkLst>
          <pc:docMk/>
          <pc:sldMk cId="0" sldId="267"/>
        </pc:sldMkLst>
        <pc:spChg chg="mod">
          <ac:chgData name="Sandberg Sanna" userId="S::sandbergs@opetus.seinajoki.fi::046fb0f2-1b8a-4883-b8d9-b59909bd4d9c" providerId="AD" clId="Web-{56A16530-CB30-496E-17C9-1ED7D331059F}" dt="2022-01-04T07:00:50.673" v="2" actId="20577"/>
          <ac:spMkLst>
            <pc:docMk/>
            <pc:sldMk cId="0" sldId="267"/>
            <ac:spMk id="3" creationId="{00000000-0000-0000-0000-000000000000}"/>
          </ac:spMkLst>
        </pc:spChg>
      </pc:sldChg>
    </pc:docChg>
  </pc:docChgLst>
  <pc:docChgLst>
    <pc:chgData name="Laaksoharju Hanna" userId="S::laaksoharju@opetus.seinajoki.fi::dd0f0af3-cbc1-4dbd-8b3b-3c798868dff7" providerId="AD" clId="Web-{C0F4A141-96E3-7B26-69FD-6EC84AC3D0EC}"/>
    <pc:docChg chg="modSld">
      <pc:chgData name="Laaksoharju Hanna" userId="S::laaksoharju@opetus.seinajoki.fi::dd0f0af3-cbc1-4dbd-8b3b-3c798868dff7" providerId="AD" clId="Web-{C0F4A141-96E3-7B26-69FD-6EC84AC3D0EC}" dt="2023-11-17T07:10:14.679" v="4" actId="20577"/>
      <pc:docMkLst>
        <pc:docMk/>
      </pc:docMkLst>
      <pc:sldChg chg="modSp">
        <pc:chgData name="Laaksoharju Hanna" userId="S::laaksoharju@opetus.seinajoki.fi::dd0f0af3-cbc1-4dbd-8b3b-3c798868dff7" providerId="AD" clId="Web-{C0F4A141-96E3-7B26-69FD-6EC84AC3D0EC}" dt="2023-11-17T07:08:50.988" v="1" actId="20577"/>
        <pc:sldMkLst>
          <pc:docMk/>
          <pc:sldMk cId="0" sldId="257"/>
        </pc:sldMkLst>
        <pc:spChg chg="mod">
          <ac:chgData name="Laaksoharju Hanna" userId="S::laaksoharju@opetus.seinajoki.fi::dd0f0af3-cbc1-4dbd-8b3b-3c798868dff7" providerId="AD" clId="Web-{C0F4A141-96E3-7B26-69FD-6EC84AC3D0EC}" dt="2023-11-17T07:08:50.988" v="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Laaksoharju Hanna" userId="S::laaksoharju@opetus.seinajoki.fi::dd0f0af3-cbc1-4dbd-8b3b-3c798868dff7" providerId="AD" clId="Web-{C0F4A141-96E3-7B26-69FD-6EC84AC3D0EC}" dt="2023-11-17T07:10:14.679" v="4" actId="20577"/>
        <pc:sldMkLst>
          <pc:docMk/>
          <pc:sldMk cId="0" sldId="266"/>
        </pc:sldMkLst>
        <pc:spChg chg="mod">
          <ac:chgData name="Laaksoharju Hanna" userId="S::laaksoharju@opetus.seinajoki.fi::dd0f0af3-cbc1-4dbd-8b3b-3c798868dff7" providerId="AD" clId="Web-{C0F4A141-96E3-7B26-69FD-6EC84AC3D0EC}" dt="2023-11-17T07:10:14.679" v="4" actId="20577"/>
          <ac:spMkLst>
            <pc:docMk/>
            <pc:sldMk cId="0" sldId="266"/>
            <ac:spMk id="3" creationId="{00000000-0000-0000-0000-000000000000}"/>
          </ac:spMkLst>
        </pc:spChg>
      </pc:sldChg>
    </pc:docChg>
  </pc:docChgLst>
  <pc:docChgLst>
    <pc:chgData name="Sandberg Sanna" userId="S::sandbergs@opetus.seinajoki.fi::046fb0f2-1b8a-4883-b8d9-b59909bd4d9c" providerId="AD" clId="Web-{4D2F9889-FC7A-E615-C49D-B4ED15819B71}"/>
    <pc:docChg chg="modSld">
      <pc:chgData name="Sandberg Sanna" userId="S::sandbergs@opetus.seinajoki.fi::046fb0f2-1b8a-4883-b8d9-b59909bd4d9c" providerId="AD" clId="Web-{4D2F9889-FC7A-E615-C49D-B4ED15819B71}" dt="2022-01-04T12:23:16.388" v="7" actId="20577"/>
      <pc:docMkLst>
        <pc:docMk/>
      </pc:docMkLst>
      <pc:sldChg chg="modSp">
        <pc:chgData name="Sandberg Sanna" userId="S::sandbergs@opetus.seinajoki.fi::046fb0f2-1b8a-4883-b8d9-b59909bd4d9c" providerId="AD" clId="Web-{4D2F9889-FC7A-E615-C49D-B4ED15819B71}" dt="2022-01-04T12:22:38.059" v="3" actId="20577"/>
        <pc:sldMkLst>
          <pc:docMk/>
          <pc:sldMk cId="0" sldId="267"/>
        </pc:sldMkLst>
        <pc:spChg chg="mod">
          <ac:chgData name="Sandberg Sanna" userId="S::sandbergs@opetus.seinajoki.fi::046fb0f2-1b8a-4883-b8d9-b59909bd4d9c" providerId="AD" clId="Web-{4D2F9889-FC7A-E615-C49D-B4ED15819B71}" dt="2022-01-04T12:22:38.059" v="3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Sandberg Sanna" userId="S::sandbergs@opetus.seinajoki.fi::046fb0f2-1b8a-4883-b8d9-b59909bd4d9c" providerId="AD" clId="Web-{4D2F9889-FC7A-E615-C49D-B4ED15819B71}" dt="2022-01-04T12:23:11.122" v="6" actId="20577"/>
        <pc:sldMkLst>
          <pc:docMk/>
          <pc:sldMk cId="0" sldId="268"/>
        </pc:sldMkLst>
        <pc:spChg chg="mod">
          <ac:chgData name="Sandberg Sanna" userId="S::sandbergs@opetus.seinajoki.fi::046fb0f2-1b8a-4883-b8d9-b59909bd4d9c" providerId="AD" clId="Web-{4D2F9889-FC7A-E615-C49D-B4ED15819B71}" dt="2022-01-04T12:23:11.122" v="6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Sandberg Sanna" userId="S::sandbergs@opetus.seinajoki.fi::046fb0f2-1b8a-4883-b8d9-b59909bd4d9c" providerId="AD" clId="Web-{4D2F9889-FC7A-E615-C49D-B4ED15819B71}" dt="2022-01-04T12:23:16.388" v="7" actId="20577"/>
        <pc:sldMkLst>
          <pc:docMk/>
          <pc:sldMk cId="0" sldId="269"/>
        </pc:sldMkLst>
        <pc:spChg chg="mod">
          <ac:chgData name="Sandberg Sanna" userId="S::sandbergs@opetus.seinajoki.fi::046fb0f2-1b8a-4883-b8d9-b59909bd4d9c" providerId="AD" clId="Web-{4D2F9889-FC7A-E615-C49D-B4ED15819B71}" dt="2022-01-04T12:23:16.388" v="7" actId="20577"/>
          <ac:spMkLst>
            <pc:docMk/>
            <pc:sldMk cId="0" sldId="26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ABA9F2-BF5E-4E53-B10C-4C92A0CEFC1B}" type="slidenum">
              <a:t>‹#›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036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i-FI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140A2A8-2D90-4051-A979-D81C2A5BA87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0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i-FI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E8FF1C-E2A7-411E-B042-BB52095B85E8}" type="slidenum">
              <a:t>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Vuodesta 2009 – yli 10v.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33EF81-932A-4FBF-A0D3-8C7525A15FE8}" type="slidenum">
              <a:t>10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.</a:t>
            </a:r>
          </a:p>
          <a:p>
            <a:r>
              <a:rPr lang="fi-FI"/>
              <a:t>.</a:t>
            </a:r>
          </a:p>
          <a:p>
            <a:r>
              <a:rPr lang="fi-FI"/>
              <a:t>Kuten sanoin – arviointiperusteet on samat kuin muillakin ja valinnaisesta kurssista ei tule arvosanaa – pelkkä suoritusmerkintä</a:t>
            </a:r>
          </a:p>
          <a:p>
            <a:r>
              <a:rPr lang="fi-FI"/>
              <a:t>Jos on kiinnostusta luonnontieteisiin ja opiskelumyönteisyyttä, kannattaa hakea!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86D3E5-6571-4E69-93CB-DA2E3D7FD350}" type="slidenum">
              <a:t>11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Poista fy-ke? Ja vaihda arvosana</a:t>
            </a:r>
          </a:p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25ACC0-1AA8-4697-A5AA-D87DC41C3D6F}" type="slidenum">
              <a:t>12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Yliviivaa joulu (sairastumisen takia hakulinkkejä ei ole saatu nettisivuille) kuitenkin vielä hyvin kolmisen viikkoa aikaa </a:t>
            </a:r>
          </a:p>
          <a:p>
            <a:r>
              <a:rPr lang="fi-FI"/>
              <a:t>(Hyllykallio, Kertunlaakso, Koura, Keski-Nurmo ja Valkiavuori)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D2E546-F96F-4A64-8238-A808E3BF5704}" type="slidenum">
              <a:t>13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-tavallinen matikan koe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DD7C76-5369-43A6-AD06-0A2A8D9F358B}" type="slidenum">
              <a:t>14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26C389-6D7A-4FE9-B024-97348FF876F8}" type="slidenum">
              <a:t>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Vuodesta 2009 – yli 10v.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A462D-DECD-4388-89B2-76585D728424}" type="slidenum">
              <a:t>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D38CE8-2926-40FD-9F86-F10DF7E69552}" type="slidenum">
              <a:t>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A2A9FE-BD4B-4934-BF27-F79A8C20C72C}" type="slidenum">
              <a:t>5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*Ei ylimääräisiä tunteja – kuten edellisen dian kohdalla sanoin mav korvaa 8. Ja 9. Luokalla yhden lyhytvalinnaisen</a:t>
            </a:r>
          </a:p>
          <a:p>
            <a:r>
              <a:rPr lang="fi-FI"/>
              <a:t>*Arvioinnin perusteet ja arviointi samat kuin muilla. Myös samat kokeet.</a:t>
            </a:r>
          </a:p>
          <a:p>
            <a:r>
              <a:rPr lang="fi-FI"/>
              <a:t>*Suurimmaksi osaksi opiskelu hyvin samanlaista kuin muillakin luokilla. Joskus mahdollista edetä nopeammin / perehtyä syvällisemmin.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CAC89-284E-4F98-A4E2-A1F5EE51AF41}" type="slidenum">
              <a:t>6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Kemiassa tutkitaan aineita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Fysiikassa tutkitaan luonnon ilmiöitä (valo, ääni, sähkö…)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A72574-A382-42C3-869A-4CDABAC661EE}" type="slidenum">
              <a:t>7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Kuvassa kolmen osan sähkömoottori (magn, paristo, kuparilanka)</a:t>
            </a:r>
          </a:p>
          <a:p>
            <a:endParaRPr lang="fi-FI"/>
          </a:p>
          <a:p>
            <a:r>
              <a:rPr lang="fi-FI"/>
              <a:t>(tutkittiin sähköön liittyviä ilmiöitä)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2E7CB9-3EB8-4256-B113-4B0C674E36E8}" type="slidenum">
              <a:t>8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AC9802-FF22-4E40-9FF4-F34BD76F0699}" type="slidenum">
              <a:t>9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DC349B-8C1A-44B3-A14B-EC016328EDF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9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E7156-17AE-4286-A255-00001C5027E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2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652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457200" y="914400"/>
            <a:ext cx="6019796" cy="52165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9E78D-D00F-42BE-9568-77956CAB486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3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2BFF5-63DE-48BE-A95A-DFD9276CED9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2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FDDC9-A7FF-4114-8B28-66C793AB713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9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9C7A67-FE26-45E8-83DA-858600170BE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4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982659" y="2667003"/>
            <a:ext cx="3775072" cy="3332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910135" y="2667003"/>
            <a:ext cx="3776664" cy="3332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FB392-DF4B-4732-A85D-F622DCD2D25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0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03D9A-8A76-43EF-8634-B9117AB895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8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979CDF-9471-44CE-B539-6070BE4B604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7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3" name="Alatunnisteen paikkamerk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04703-C1CE-4133-BE06-46CBBC84589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1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B3FFD3-FE6C-43DE-91AE-FC4BE4A9A92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D8F8F6-D805-4F7A-BDEB-ABFB6A07052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2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fi-FI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22A77-982A-4B81-8B3D-C0FE4D4880B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1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E4AFE-916F-483B-B34D-B88641F7E54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761165" y="457200"/>
            <a:ext cx="1925634" cy="55419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982659" y="457200"/>
            <a:ext cx="5626102" cy="55419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E6704-4DDF-43C9-8DB3-1652205A4BA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5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3324B-CEC5-4897-9244-DEEBE2858C1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3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3C258-BB04-4BB2-BEAF-83C5DCEF82E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6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73539-CC92-4DBD-B391-E819207A0AF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7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4D579-75D0-4F27-B465-38D2C38FE33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6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3" name="Alatunnisteen paikkamerk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7C355-9802-4E2C-A8BF-9F56EB972E6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3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F2486-5B59-44E3-80E0-A15686EF349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2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i-FI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80D566-6198-4577-A6ED-18D092DB059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7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2131557" cy="6857643"/>
            <a:chOff x="0" y="0"/>
            <a:chExt cx="2131557" cy="6857643"/>
          </a:xfrm>
        </p:grpSpPr>
        <p:sp>
          <p:nvSpPr>
            <p:cNvPr id="3" name="Freeform 6"/>
            <p:cNvSpPr/>
            <p:nvPr/>
          </p:nvSpPr>
          <p:spPr>
            <a:xfrm>
              <a:off x="0" y="0"/>
              <a:ext cx="1072801" cy="5290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"/>
                <a:gd name="f4" fmla="val 3333"/>
                <a:gd name="f5" fmla="val 3132"/>
                <a:gd name="f6" fmla="val 3312"/>
                <a:gd name="f7" fmla="val 126"/>
                <a:gd name="f8" fmla="val 514"/>
                <a:gd name="f9" fmla="*/ f0 1 676"/>
                <a:gd name="f10" fmla="*/ f1 1 333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76"/>
                <a:gd name="f17" fmla="*/ f14 1 333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6" h="3333">
                  <a:moveTo>
                    <a:pt x="f2" y="f5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0" y="0"/>
              <a:ext cx="758522" cy="4624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2913"/>
                <a:gd name="f5" fmla="val 318"/>
                <a:gd name="f6" fmla="val 1938"/>
                <a:gd name="f7" fmla="*/ f0 1 478"/>
                <a:gd name="f8" fmla="*/ f1 1 291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8"/>
                <a:gd name="f15" fmla="*/ f12 1 291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8" h="291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0" y="5662440"/>
              <a:ext cx="906115" cy="119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"/>
                <a:gd name="f4" fmla="val 753"/>
                <a:gd name="f5" fmla="val 12"/>
                <a:gd name="f6" fmla="val 538"/>
                <a:gd name="f7" fmla="*/ f0 1 571"/>
                <a:gd name="f8" fmla="*/ f1 1 75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71"/>
                <a:gd name="f15" fmla="*/ f12 1 75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71" h="753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0" y="5295957"/>
              <a:ext cx="1487161" cy="1561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7"/>
                <a:gd name="f4" fmla="val 984"/>
                <a:gd name="f5" fmla="val 3"/>
                <a:gd name="f6" fmla="val 901"/>
                <a:gd name="f7" fmla="*/ f0 1 937"/>
                <a:gd name="f8" fmla="*/ f1 1 98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37"/>
                <a:gd name="f15" fmla="*/ f12 1 98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37" h="984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0" y="5257800"/>
              <a:ext cx="2131557" cy="159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3"/>
                <a:gd name="f4" fmla="val 1008"/>
                <a:gd name="f5" fmla="val 24"/>
                <a:gd name="f6" fmla="val 937"/>
                <a:gd name="f7" fmla="val 126"/>
                <a:gd name="f8" fmla="val 21"/>
                <a:gd name="f9" fmla="*/ f0 1 1343"/>
                <a:gd name="f10" fmla="*/ f1 1 10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43"/>
                <a:gd name="f17" fmla="*/ f14 1 10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43" h="1008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0" y="5357881"/>
              <a:ext cx="1377717" cy="1499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5"/>
                <a:gd name="f5" fmla="val 192"/>
                <a:gd name="f6" fmla="val 571"/>
                <a:gd name="f7" fmla="*/ f0 1 868"/>
                <a:gd name="f8" fmla="*/ f1 1 9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8"/>
                <a:gd name="f15" fmla="*/ f12 1 9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8" h="945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03042" y="0"/>
            <a:ext cx="3778190" cy="6857999"/>
            <a:chOff x="203042" y="0"/>
            <a:chExt cx="3778190" cy="6857999"/>
          </a:xfrm>
        </p:grpSpPr>
        <p:sp>
          <p:nvSpPr>
            <p:cNvPr id="10" name="Freeform 6"/>
            <p:cNvSpPr/>
            <p:nvPr/>
          </p:nvSpPr>
          <p:spPr>
            <a:xfrm>
              <a:off x="641515" y="0"/>
              <a:ext cx="1364760" cy="39715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"/>
                <a:gd name="f4" fmla="val 2502"/>
                <a:gd name="f5" fmla="val 2445"/>
                <a:gd name="f6" fmla="val 228"/>
                <a:gd name="f7" fmla="val 620"/>
                <a:gd name="f8" fmla="*/ f0 1 860"/>
                <a:gd name="f9" fmla="*/ f1 1 25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60"/>
                <a:gd name="f16" fmla="*/ f13 1 25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60" h="2502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7"/>
            <p:cNvSpPr/>
            <p:nvPr/>
          </p:nvSpPr>
          <p:spPr>
            <a:xfrm>
              <a:off x="203042" y="0"/>
              <a:ext cx="1336322" cy="38620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2"/>
                <a:gd name="f4" fmla="val 2433"/>
                <a:gd name="f5" fmla="val 602"/>
                <a:gd name="f6" fmla="val 2376"/>
                <a:gd name="f7" fmla="val 228"/>
                <a:gd name="f8" fmla="*/ f0 1 842"/>
                <a:gd name="f9" fmla="*/ f1 1 243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42"/>
                <a:gd name="f16" fmla="*/ f13 1 243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42" h="243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8"/>
            <p:cNvSpPr/>
            <p:nvPr/>
          </p:nvSpPr>
          <p:spPr>
            <a:xfrm>
              <a:off x="208080" y="3776755"/>
              <a:ext cx="1936443" cy="3080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0"/>
                <a:gd name="f4" fmla="val 1941"/>
                <a:gd name="f5" fmla="val 1166"/>
                <a:gd name="f6" fmla="*/ f0 1 1220"/>
                <a:gd name="f7" fmla="*/ f1 1 19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20"/>
                <a:gd name="f14" fmla="*/ f11 1 19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20" h="1941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 9"/>
            <p:cNvSpPr/>
            <p:nvPr/>
          </p:nvSpPr>
          <p:spPr>
            <a:xfrm>
              <a:off x="646197" y="3886200"/>
              <a:ext cx="2373124" cy="2971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5"/>
                <a:gd name="f4" fmla="val 1872"/>
                <a:gd name="f5" fmla="val 1442"/>
                <a:gd name="f6" fmla="*/ f0 1 1495"/>
                <a:gd name="f7" fmla="*/ f1 1 18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95"/>
                <a:gd name="f14" fmla="*/ f11 1 18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95" h="1872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 10"/>
            <p:cNvSpPr/>
            <p:nvPr/>
          </p:nvSpPr>
          <p:spPr>
            <a:xfrm>
              <a:off x="641515" y="3881518"/>
              <a:ext cx="3339717" cy="2976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4"/>
                <a:gd name="f4" fmla="val 1875"/>
                <a:gd name="f5" fmla="val 3"/>
                <a:gd name="f6" fmla="val 1498"/>
                <a:gd name="f7" fmla="val 228"/>
                <a:gd name="f8" fmla="val 57"/>
                <a:gd name="f9" fmla="*/ f0 1 2104"/>
                <a:gd name="f10" fmla="*/ f1 1 187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04"/>
                <a:gd name="f17" fmla="*/ f14 1 187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04" h="1875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 11"/>
            <p:cNvSpPr/>
            <p:nvPr/>
          </p:nvSpPr>
          <p:spPr>
            <a:xfrm>
              <a:off x="203042" y="3772082"/>
              <a:ext cx="2660401" cy="3085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6"/>
                <a:gd name="f4" fmla="val 1944"/>
                <a:gd name="f5" fmla="val 264"/>
                <a:gd name="f6" fmla="val 111"/>
                <a:gd name="f7" fmla="val 225"/>
                <a:gd name="f8" fmla="val 60"/>
                <a:gd name="f9" fmla="val 228"/>
                <a:gd name="f10" fmla="val 234"/>
                <a:gd name="f11" fmla="val 69"/>
                <a:gd name="f12" fmla="val 57"/>
                <a:gd name="f13" fmla="val 222"/>
                <a:gd name="f14" fmla="val 54"/>
                <a:gd name="f15" fmla="val 3"/>
                <a:gd name="f16" fmla="val 1223"/>
                <a:gd name="f17" fmla="*/ f0 1 1676"/>
                <a:gd name="f18" fmla="*/ f1 1 194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76"/>
                <a:gd name="f25" fmla="*/ f22 1 1944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76" h="1944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lnTo>
                    <a:pt x="f10" y="f11"/>
                  </a:lnTo>
                  <a:lnTo>
                    <a:pt x="f9" y="f12"/>
                  </a:lnTo>
                  <a:lnTo>
                    <a:pt x="f13" y="f14"/>
                  </a:lnTo>
                  <a:lnTo>
                    <a:pt x="f2" y="f2"/>
                  </a:lnTo>
                  <a:lnTo>
                    <a:pt x="f15" y="f15"/>
                  </a:lnTo>
                  <a:lnTo>
                    <a:pt x="f16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1739517" y="914400"/>
            <a:ext cx="6946916" cy="34880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1" compatLnSpc="1">
            <a:noAutofit/>
          </a:bodyPr>
          <a:lstStyle/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325642" y="6117482"/>
            <a:ext cx="85715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23758" y="6117482"/>
            <a:ext cx="360899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75320" y="6117482"/>
            <a:ext cx="41112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DBEE478-8D73-455F-BE53-908598F88353}" type="slidenum">
              <a:t>‹#›</a:t>
            </a:fld>
            <a:endParaRPr lang="fi-FI"/>
          </a:p>
        </p:txBody>
      </p:sp>
      <p:sp>
        <p:nvSpPr>
          <p:cNvPr id="20" name="Freeform 12"/>
          <p:cNvSpPr/>
          <p:nvPr/>
        </p:nvSpPr>
        <p:spPr>
          <a:xfrm>
            <a:off x="203042" y="3772082"/>
            <a:ext cx="361444" cy="90004"/>
          </a:xfrm>
          <a:custGeom>
            <a:avLst/>
            <a:gdLst>
              <a:gd name="f0" fmla="val w"/>
              <a:gd name="f1" fmla="val h"/>
              <a:gd name="f2" fmla="val 0"/>
              <a:gd name="f3" fmla="val 228"/>
              <a:gd name="f4" fmla="val 57"/>
              <a:gd name="f5" fmla="val 222"/>
              <a:gd name="f6" fmla="val 54"/>
              <a:gd name="f7" fmla="*/ f0 1 228"/>
              <a:gd name="f8" fmla="*/ f1 1 5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28"/>
              <a:gd name="f15" fmla="*/ f12 1 5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28" h="57">
                <a:moveTo>
                  <a:pt x="f3" y="f4"/>
                </a:moveTo>
                <a:lnTo>
                  <a:pt x="f2" y="f2"/>
                </a:lnTo>
                <a:lnTo>
                  <a:pt x="f5" y="f6"/>
                </a:lnTo>
                <a:lnTo>
                  <a:pt x="f3" y="f4"/>
                </a:lnTo>
                <a:close/>
              </a:path>
            </a:pathLst>
          </a:custGeom>
          <a:solidFill>
            <a:srgbClr val="29ABE2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Freeform 13"/>
          <p:cNvSpPr/>
          <p:nvPr/>
        </p:nvSpPr>
        <p:spPr>
          <a:xfrm>
            <a:off x="560518" y="3867116"/>
            <a:ext cx="61557" cy="80640"/>
          </a:xfrm>
          <a:custGeom>
            <a:avLst/>
            <a:gdLst>
              <a:gd name="f0" fmla="val w"/>
              <a:gd name="f1" fmla="val h"/>
              <a:gd name="f2" fmla="val 0"/>
              <a:gd name="f3" fmla="val 39"/>
              <a:gd name="f4" fmla="val 51"/>
              <a:gd name="f5" fmla="val 3"/>
              <a:gd name="f6" fmla="*/ f0 1 39"/>
              <a:gd name="f7" fmla="*/ f1 1 51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39"/>
              <a:gd name="f14" fmla="*/ f11 1 51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9" h="51">
                <a:moveTo>
                  <a:pt x="f2" y="f2"/>
                </a:moveTo>
                <a:lnTo>
                  <a:pt x="f3" y="f4"/>
                </a:lnTo>
                <a:lnTo>
                  <a:pt x="f5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29ABE2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Tekstin paikkamerkki 21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5400" b="0" i="0" u="none" strike="noStrike" kern="1200" cap="none" spc="0" baseline="0">
          <a:solidFill>
            <a:srgbClr val="000000"/>
          </a:solidFill>
          <a:uFillTx/>
          <a:latin typeface="Corbel" pitchFamily="66"/>
          <a:ea typeface="Microsoft YaHei" pitchFamily="2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2131557" cy="6857643"/>
            <a:chOff x="0" y="0"/>
            <a:chExt cx="2131557" cy="6857643"/>
          </a:xfrm>
        </p:grpSpPr>
        <p:sp>
          <p:nvSpPr>
            <p:cNvPr id="3" name="Freeform 6"/>
            <p:cNvSpPr/>
            <p:nvPr/>
          </p:nvSpPr>
          <p:spPr>
            <a:xfrm>
              <a:off x="0" y="0"/>
              <a:ext cx="1072801" cy="5290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"/>
                <a:gd name="f4" fmla="val 3333"/>
                <a:gd name="f5" fmla="val 3132"/>
                <a:gd name="f6" fmla="val 3312"/>
                <a:gd name="f7" fmla="val 126"/>
                <a:gd name="f8" fmla="val 514"/>
                <a:gd name="f9" fmla="*/ f0 1 676"/>
                <a:gd name="f10" fmla="*/ f1 1 333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76"/>
                <a:gd name="f17" fmla="*/ f14 1 333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6" h="3333">
                  <a:moveTo>
                    <a:pt x="f2" y="f5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0" y="0"/>
              <a:ext cx="758522" cy="4624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2913"/>
                <a:gd name="f5" fmla="val 318"/>
                <a:gd name="f6" fmla="val 1938"/>
                <a:gd name="f7" fmla="*/ f0 1 478"/>
                <a:gd name="f8" fmla="*/ f1 1 291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8"/>
                <a:gd name="f15" fmla="*/ f12 1 291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8" h="291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0" y="5662440"/>
              <a:ext cx="906115" cy="119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"/>
                <a:gd name="f4" fmla="val 753"/>
                <a:gd name="f5" fmla="val 12"/>
                <a:gd name="f6" fmla="val 538"/>
                <a:gd name="f7" fmla="*/ f0 1 571"/>
                <a:gd name="f8" fmla="*/ f1 1 75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71"/>
                <a:gd name="f15" fmla="*/ f12 1 75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71" h="753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0" y="5295957"/>
              <a:ext cx="1487161" cy="1561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7"/>
                <a:gd name="f4" fmla="val 984"/>
                <a:gd name="f5" fmla="val 3"/>
                <a:gd name="f6" fmla="val 901"/>
                <a:gd name="f7" fmla="*/ f0 1 937"/>
                <a:gd name="f8" fmla="*/ f1 1 98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37"/>
                <a:gd name="f15" fmla="*/ f12 1 98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37" h="984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0" y="5257800"/>
              <a:ext cx="2131557" cy="159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3"/>
                <a:gd name="f4" fmla="val 1008"/>
                <a:gd name="f5" fmla="val 24"/>
                <a:gd name="f6" fmla="val 937"/>
                <a:gd name="f7" fmla="val 126"/>
                <a:gd name="f8" fmla="val 21"/>
                <a:gd name="f9" fmla="*/ f0 1 1343"/>
                <a:gd name="f10" fmla="*/ f1 1 10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43"/>
                <a:gd name="f17" fmla="*/ f14 1 10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43" h="1008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0" y="5357881"/>
              <a:ext cx="1377717" cy="1499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5"/>
                <a:gd name="f5" fmla="val 192"/>
                <a:gd name="f6" fmla="val 571"/>
                <a:gd name="f7" fmla="*/ f0 1 868"/>
                <a:gd name="f8" fmla="*/ f1 1 9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8"/>
                <a:gd name="f15" fmla="*/ f12 1 9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8" h="945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982083" y="457200"/>
            <a:ext cx="7704359" cy="1980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82083" y="2666884"/>
            <a:ext cx="7704359" cy="333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344360" y="6108118"/>
            <a:ext cx="85715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72799" y="6108118"/>
            <a:ext cx="531431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59116" y="6108118"/>
            <a:ext cx="427317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854D23-94AF-45C6-A91F-30327BCD5931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4000" b="0" i="0" u="none" strike="noStrike" kern="1200" cap="none" spc="0" baseline="0">
          <a:solidFill>
            <a:srgbClr val="000000"/>
          </a:solidFill>
          <a:uFillTx/>
          <a:latin typeface="Corbel" pitchFamily="66"/>
          <a:ea typeface="Microsoft YaHei" pitchFamily="2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>
          <a:xfrm>
            <a:off x="1684099" y="2618509"/>
            <a:ext cx="6946916" cy="3435927"/>
          </a:xfrm>
        </p:spPr>
        <p:txBody>
          <a:bodyPr anchor="t"/>
          <a:lstStyle/>
          <a:p>
            <a:pPr lvl="0"/>
            <a:r>
              <a:rPr lang="fi-FI" sz="4400" dirty="0">
                <a:latin typeface="Calisto MT" pitchFamily="18"/>
              </a:rPr>
              <a:t>Matemaattisten aineiden luokka Nurmon yläasteella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annattaisiko hake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Kannattaisiko hakea?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872836" y="1772637"/>
            <a:ext cx="4682837" cy="4226759"/>
          </a:xfrm>
        </p:spPr>
        <p:txBody>
          <a:bodyPr anchor="t"/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None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Matemaattisten aineiden luokalle kannattaa hakea, jos </a:t>
            </a:r>
            <a:endParaRPr lang="fi-FI" sz="2800" dirty="0">
              <a:latin typeface="Calisto MT" panose="02040603050505030304" pitchFamily="18" charset="0"/>
            </a:endParaRP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anose="02040603050505030304" pitchFamily="18" charset="0"/>
              </a:rPr>
              <a:t>on kiinnostunut matematiikasta ja luonnontieteistä 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haluaa opiskella ahkerasti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anose="02040603050505030304" pitchFamily="18" charset="0"/>
              </a:rPr>
              <a:t>Ei tarvitse olla nero!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2558" y="2243954"/>
            <a:ext cx="3291840" cy="24703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ääsyvaatimuksi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Pääsyvaatimuksia?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79997" y="1238042"/>
            <a:ext cx="7703637" cy="4400758"/>
          </a:xfrm>
        </p:spPr>
        <p:txBody>
          <a:bodyPr anchor="t"/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/>
                <a:ea typeface="Microsoft YaHei"/>
                <a:cs typeface="Arial"/>
              </a:rPr>
              <a:t>Matematiikan arvosanat kahdessa viimeisessä todistuksessa 9 tai 10.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/>
                <a:ea typeface="Microsoft YaHei"/>
                <a:cs typeface="Arial"/>
              </a:rPr>
              <a:t>Kaikkien aineiden keskiarvo yli 8,0.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 pitchFamily="18"/>
              </a:rPr>
              <a:t>Kiinnostusta matemaattisia aineita kohtaan.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 pitchFamily="18"/>
              </a:rPr>
              <a:t>Jos kiinnostusta on, mutta kaikki pääsyvaatimukset eivät täyty, kannattaa hakemus silti lähettää! Vaatimuksista voidaan tarvittaessa joustaa ja mahdolliseen pääsykokeeseen kutsutaan jokainen hakija.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inka haetaa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>
          <a:xfrm>
            <a:off x="982083" y="457200"/>
            <a:ext cx="7704359" cy="1531437"/>
          </a:xfrm>
        </p:spPr>
        <p:txBody>
          <a:bodyPr/>
          <a:lstStyle/>
          <a:p>
            <a:pPr lvl="0"/>
            <a:r>
              <a:rPr lang="fi-FI">
                <a:latin typeface="Calisto MT" pitchFamily="18"/>
              </a:rPr>
              <a:t>Kuinka haetaan?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174415" y="1332822"/>
            <a:ext cx="7817367" cy="4977416"/>
          </a:xfrm>
        </p:spPr>
        <p:txBody>
          <a:bodyPr anchor="t"/>
          <a:lstStyle/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600" dirty="0">
                <a:latin typeface="Calisto MT"/>
                <a:ea typeface="Microsoft YaHei"/>
                <a:cs typeface="Arial"/>
              </a:rPr>
              <a:t>Sitovat hakemukset matemaattisten aineiden luokalle lähetetään koulun nettisivuilla olevasta linkistä.</a:t>
            </a:r>
          </a:p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600" dirty="0">
                <a:latin typeface="Calisto MT" pitchFamily="18"/>
              </a:rPr>
              <a:t>Linkki hakuun on auki 18.12.2023 – 12.1.2024.</a:t>
            </a:r>
          </a:p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600" dirty="0">
                <a:latin typeface="Calisto MT"/>
                <a:ea typeface="Microsoft YaHei"/>
                <a:cs typeface="Arial"/>
              </a:rPr>
              <a:t>Nurmon alueen alakoulut lähettävät todistustiedot keskitetysti. Muualta hakevia pyydetään lähettämään jäljennökset 5. </a:t>
            </a:r>
            <a:r>
              <a:rPr lang="fi-FI" sz="2600" err="1">
                <a:latin typeface="Calisto MT"/>
                <a:ea typeface="Microsoft YaHei"/>
                <a:cs typeface="Arial"/>
              </a:rPr>
              <a:t>lk</a:t>
            </a:r>
            <a:r>
              <a:rPr lang="fi-FI" sz="2600" dirty="0">
                <a:latin typeface="Calisto MT"/>
                <a:ea typeface="Microsoft YaHei"/>
                <a:cs typeface="Arial"/>
              </a:rPr>
              <a:t> kevään ja 6. </a:t>
            </a:r>
            <a:r>
              <a:rPr lang="fi-FI" sz="2600" err="1">
                <a:latin typeface="Calisto MT"/>
                <a:ea typeface="Microsoft YaHei"/>
                <a:cs typeface="Arial"/>
              </a:rPr>
              <a:t>lk</a:t>
            </a:r>
            <a:r>
              <a:rPr lang="fi-FI" sz="2600" dirty="0">
                <a:latin typeface="Calisto MT"/>
                <a:ea typeface="Microsoft YaHei"/>
                <a:cs typeface="Arial"/>
              </a:rPr>
              <a:t> syksyn todistuksista tai arvosanakoonnit osoitteeseen:</a:t>
            </a:r>
          </a:p>
          <a:p>
            <a:pPr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fi-FI" sz="2600" dirty="0">
                <a:latin typeface="Calisto MT"/>
                <a:ea typeface="Microsoft YaHei"/>
                <a:cs typeface="Arial"/>
              </a:rPr>
              <a:t>Nurmon yläaste / rehtori, Toukotie 3, 60550 Nurmo, </a:t>
            </a:r>
            <a:r>
              <a:rPr lang="fi-FI" sz="2600">
                <a:latin typeface="Calisto MT"/>
                <a:ea typeface="Microsoft YaHei"/>
                <a:cs typeface="Arial"/>
              </a:rPr>
              <a:t>tai sähköpostilla osoitteeseen: </a:t>
            </a:r>
            <a:r>
              <a:rPr lang="fi-FI" sz="2600" dirty="0">
                <a:latin typeface="Calisto MT"/>
                <a:ea typeface="Microsoft YaHei"/>
                <a:cs typeface="Arial"/>
              </a:rPr>
              <a:t>hanna.laaksoharju@seinajoki.fi</a:t>
            </a:r>
            <a:endParaRPr lang="fi-FI" sz="2600" dirty="0">
              <a:latin typeface="Calisto MT" pitchFamily="18"/>
            </a:endParaRPr>
          </a:p>
          <a:p>
            <a:pPr lvl="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  <a:buNone/>
            </a:pPr>
            <a:endParaRPr lang="fi-FI" dirty="0">
              <a:latin typeface="Comic Sans MS" pitchFamily="6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ääsyk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Pääsykoe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82083" y="1620982"/>
            <a:ext cx="7704359" cy="3646378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Pääsykoe järjestetään to 1.2.2024 klo 8-10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Koetta ei järjestetä, jos hakijoita on 20 tai alle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Tieto kokeen peruuntumisesta tulee koulun kotisivuille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Tieto luokkaan valituille tulee viikolla 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tikkaluokka vai liikuntaluokk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82083" y="457200"/>
            <a:ext cx="7995662" cy="1980718"/>
          </a:xfrm>
        </p:spPr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Matikka- vai liikuntaluokka?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1281952" y="1447559"/>
            <a:ext cx="3564611" cy="4745516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Oppilas voi hakea molemmille erikoisluokille.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Hakemuksessa kysytään hakujärjestys ja jos kriteerit riittävät ensisijaiseen vaihtoehtoon, oppilas pääsee sille luokalle.</a:t>
            </a:r>
          </a:p>
        </p:txBody>
      </p:sp>
      <p:pic>
        <p:nvPicPr>
          <p:cNvPr id="4" name="VID-20231117-WA00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-6000" contrast="4000"/>
          </a:blip>
          <a:stretch>
            <a:fillRect/>
          </a:stretch>
        </p:blipFill>
        <p:spPr>
          <a:xfrm>
            <a:off x="5146431" y="1447559"/>
            <a:ext cx="3162300" cy="4721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ä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Mikä?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191491" y="2036618"/>
            <a:ext cx="4378036" cy="3428905"/>
          </a:xfrm>
        </p:spPr>
        <p:txBody>
          <a:bodyPr anchor="t"/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Nurmon yläasteella on matemaattisiin aineisiin painottunut luokka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Luokalle valitaan vuosittain n.20 oppilasta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7997" y="2160718"/>
            <a:ext cx="2952003" cy="3934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ksi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Miksi?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45126" y="2092036"/>
            <a:ext cx="4302871" cy="3373487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anose="02040603050505030304" pitchFamily="18" charset="0"/>
              </a:rPr>
              <a:t>Tavoitteena on koota yhteen matemaattisista aineista kiinnostuneita oppilaita ja näin päästä opiskelemaan syvemmin peruskoulun oppisisältöjä.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99941" y="2065858"/>
            <a:ext cx="3634557" cy="27262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Miten?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982083" y="1537856"/>
            <a:ext cx="7704359" cy="4461906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Matematiikan, fysiikan ja kemian oppitunneilla voidaan syventää opetussuunnitelmaan kuuluvia taitoja.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8.- ja 9.-luokilla matemaattiset aineet korvaavat yhden vuosiviikkotunnin (</a:t>
            </a:r>
            <a:r>
              <a:rPr lang="fi-FI" sz="2800" dirty="0" err="1">
                <a:latin typeface="Calisto MT" pitchFamily="18"/>
              </a:rPr>
              <a:t>val</a:t>
            </a:r>
            <a:r>
              <a:rPr lang="fi-FI" sz="2800" dirty="0">
                <a:latin typeface="Calisto MT" pitchFamily="18"/>
              </a:rPr>
              <a:t>) valinnaisaineen.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Valinnaisella kurssilla opiskellaan sekä uusia sisältöjä että syvennetään jo opittua.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dirty="0">
              <a:latin typeface="Comic Sans MS" pitchFamily="6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uleeko ylimääräisiä tuntej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>
          <a:xfrm>
            <a:off x="982083" y="457200"/>
            <a:ext cx="7704359" cy="1440873"/>
          </a:xfrm>
        </p:spPr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Tuleeko ylimääräisiä tunteja ja onko opiskelu vaikeaa?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982082" y="1898073"/>
            <a:ext cx="7704359" cy="3934691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Matikkaluokkalaisille ei tule lukujärjestykseen oppitunteja enempää kuin muillekaan.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Matematiikassa, fysiikassa ja kemiassa ei perusopetuksessa mennä opetussuunnitelman oppisisältöjen yli, vaan syvennetään niitä esim. tekemällä käytännön kokeita.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Arviointi ja siihen vaikuttavat sisällöt ovat samoja kuin tavallisillakin luokilla!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None/>
            </a:pPr>
            <a:endParaRPr lang="fi-FI" sz="2800" dirty="0">
              <a:latin typeface="Calisto MT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ä opiskellaa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Mitä opiskellaan?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82083" y="1447559"/>
            <a:ext cx="7704359" cy="4487399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8.- ja 9.- luokilla valinnaisaine jakaantuu kemiaan, fysiikkaan ja matematiikkaan.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Opiskelussa voidaan toteuttaa projekteja ja vierailuja.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Vierailukohteina on ollut esim. </a:t>
            </a:r>
            <a:r>
              <a:rPr lang="fi-FI" sz="2800" dirty="0" err="1">
                <a:latin typeface="Calisto MT" pitchFamily="18"/>
              </a:rPr>
              <a:t>SeiLab</a:t>
            </a:r>
            <a:r>
              <a:rPr lang="fi-FI" sz="2800" dirty="0">
                <a:latin typeface="Calisto MT" pitchFamily="18"/>
              </a:rPr>
              <a:t>- laboratorio, Jyväskylän yliopiston fysiikan ja kemian laitos sekä Olkiluodon ydinvoimala.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>
              <a:latin typeface="Calisto MT" pitchFamily="18"/>
            </a:endParaRP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>
              <a:latin typeface="Calisto MT" pitchFamily="18"/>
            </a:endParaRP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>
              <a:latin typeface="Calisto MT" pitchFamily="18"/>
            </a:endParaRP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ysiikka ja ke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13371"/>
            <a:ext cx="3906982" cy="6835627"/>
          </a:xfrm>
          <a:prstGeom prst="rect">
            <a:avLst/>
          </a:prstGeom>
        </p:spPr>
      </p:pic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-717348" y="332509"/>
            <a:ext cx="7704359" cy="1980718"/>
          </a:xfrm>
        </p:spPr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Fysiikka ja kemia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857393" y="1864778"/>
            <a:ext cx="4430188" cy="4190036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50" dirty="0">
                <a:latin typeface="Calisto MT" pitchFamily="18"/>
              </a:rPr>
              <a:t>8. ja 9. luokalla fysiikassa ja kemiassa voidaan tehdä haastavampia oppilastöitä kuin tavallisilla tunneilla.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50" dirty="0">
                <a:latin typeface="Calisto MT" pitchFamily="18"/>
              </a:rPr>
              <a:t>9. luokalla opetellaan lisäksi tarkemmin fysiikan ja kemian laskutehtäviä.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temat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Matematiikka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82084" y="1419121"/>
            <a:ext cx="7884826" cy="3679352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Luodaan vahvaa pohjaa ja laskurutiineja lukion matematiikan opiskelua varten. 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9.-luokalla voidaan opiskella jo joitakin lukion oppisisältöihin kuuluvia asioita.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Harjoitellaan itsenäistä työskentelyä.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Osallistutaan valtakunnalliseen matematiikkakilpailuun.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ppilaiden mielestä mukavaa on ollut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Oppilaiden mielestä mukavaa on ollut: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20436" y="1939636"/>
            <a:ext cx="7810486" cy="4657722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Superpallojen ja kipinätikkujen teko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Aurinkogrilli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Bakteeriviljelmät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”CSI-</a:t>
            </a:r>
            <a:r>
              <a:rPr lang="fi-FI" dirty="0" err="1">
                <a:latin typeface="Calisto MT" pitchFamily="18"/>
              </a:rPr>
              <a:t>rikoslabra</a:t>
            </a:r>
            <a:r>
              <a:rPr lang="fi-FI" dirty="0">
                <a:latin typeface="Calisto MT" pitchFamily="18"/>
              </a:rPr>
              <a:t> -työ”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Yritysvierailut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Oppituntien rentous ja hyvä yhteishenki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Hyvä työrauha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Kaikki haluavat opiskella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dirty="0">
              <a:latin typeface="Comic Sans MS" pitchFamily="66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4" y="1217658"/>
            <a:ext cx="2625317" cy="3299979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9661" y="2522877"/>
            <a:ext cx="2249943" cy="1660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94920" y="4677386"/>
            <a:ext cx="1514790" cy="2019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letu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7B9B08FBBB2A045A0351CBE1829DE9B" ma:contentTypeVersion="9" ma:contentTypeDescription="Luo uusi asiakirja." ma:contentTypeScope="" ma:versionID="6bba1eef1c8be7436ba4fcdea7ed5942">
  <xsd:schema xmlns:xsd="http://www.w3.org/2001/XMLSchema" xmlns:xs="http://www.w3.org/2001/XMLSchema" xmlns:p="http://schemas.microsoft.com/office/2006/metadata/properties" xmlns:ns1="http://schemas.microsoft.com/sharepoint/v3" xmlns:ns2="6be4fc1e-a02a-4d3d-adec-354ac59b3501" xmlns:ns3="f355c469-2a05-4533-b5e5-11a3fe80e8ab" targetNamespace="http://schemas.microsoft.com/office/2006/metadata/properties" ma:root="true" ma:fieldsID="8f084afff8e985b3b559c8317cac42ff" ns1:_="" ns2:_="" ns3:_="">
    <xsd:import namespace="http://schemas.microsoft.com/sharepoint/v3"/>
    <xsd:import namespace="6be4fc1e-a02a-4d3d-adec-354ac59b3501"/>
    <xsd:import namespace="f355c469-2a05-4533-b5e5-11a3fe80e8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4fc1e-a02a-4d3d-adec-354ac59b35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5c469-2a05-4533-b5e5-11a3fe80e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6be4fc1e-a02a-4d3d-adec-354ac59b3501">
      <UserInfo>
        <DisplayName>Lahtinen Markku</DisplayName>
        <AccountId>12</AccountId>
        <AccountType/>
      </UserInfo>
      <UserInfo>
        <DisplayName>Kaappola Matti</DisplayName>
        <AccountId>46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42A38A-FC51-4C48-B012-F61447CBB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e4fc1e-a02a-4d3d-adec-354ac59b3501"/>
    <ds:schemaRef ds:uri="f355c469-2a05-4533-b5e5-11a3fe80e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FC2B7-DA5F-47C7-9CD1-56A5FEAFEC89}">
  <ds:schemaRefs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355c469-2a05-4533-b5e5-11a3fe80e8ab"/>
    <ds:schemaRef ds:uri="6be4fc1e-a02a-4d3d-adec-354ac59b3501"/>
  </ds:schemaRefs>
</ds:datastoreItem>
</file>

<file path=customXml/itemProps3.xml><?xml version="1.0" encoding="utf-8"?>
<ds:datastoreItem xmlns:ds="http://schemas.openxmlformats.org/officeDocument/2006/customXml" ds:itemID="{F30EDAD9-93C2-45B3-BF05-EBE6941FF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627</Words>
  <Application>Microsoft Office PowerPoint</Application>
  <PresentationFormat>Näytössä katseltava diaesitys (4:3)</PresentationFormat>
  <Paragraphs>92</Paragraphs>
  <Slides>14</Slides>
  <Notes>14</Notes>
  <HiddenSlides>0</HiddenSlides>
  <MMClips>1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7" baseType="lpstr">
      <vt:lpstr>Microsoft YaHei</vt:lpstr>
      <vt:lpstr>Arial</vt:lpstr>
      <vt:lpstr>Arial Unicode MS</vt:lpstr>
      <vt:lpstr>Calibri</vt:lpstr>
      <vt:lpstr>Calisto MT</vt:lpstr>
      <vt:lpstr>Comic Sans MS</vt:lpstr>
      <vt:lpstr>Corbel</vt:lpstr>
      <vt:lpstr>Lucida Sans</vt:lpstr>
      <vt:lpstr>StarSymbol</vt:lpstr>
      <vt:lpstr>Tahoma</vt:lpstr>
      <vt:lpstr>Times New Roman</vt:lpstr>
      <vt:lpstr>Oletus</vt:lpstr>
      <vt:lpstr>Oletus 1</vt:lpstr>
      <vt:lpstr>Matemaattisten aineiden luokka Nurmon yläasteella</vt:lpstr>
      <vt:lpstr>Mikä?</vt:lpstr>
      <vt:lpstr>Miksi?</vt:lpstr>
      <vt:lpstr>Miten?</vt:lpstr>
      <vt:lpstr>Tuleeko ylimääräisiä tunteja ja onko opiskelu vaikeaa?</vt:lpstr>
      <vt:lpstr>Mitä opiskellaan?</vt:lpstr>
      <vt:lpstr>Fysiikka ja kemia</vt:lpstr>
      <vt:lpstr>Matematiikka</vt:lpstr>
      <vt:lpstr>Oppilaiden mielestä mukavaa on ollut:</vt:lpstr>
      <vt:lpstr>Kannattaisiko hakea?</vt:lpstr>
      <vt:lpstr>Pääsyvaatimuksia?</vt:lpstr>
      <vt:lpstr>Kuinka haetaan?</vt:lpstr>
      <vt:lpstr>Pääsykoe</vt:lpstr>
      <vt:lpstr>Matikka- vai liikuntaluokka?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Matemaattisten aineiden luokka Nurmon yläasteella</dc:title>
  <dc:creator>Lahtinen Markku</dc:creator>
  <cp:lastModifiedBy>Laaksoharju Hanna</cp:lastModifiedBy>
  <cp:revision>57</cp:revision>
  <dcterms:modified xsi:type="dcterms:W3CDTF">2023-11-17T09:56:05Z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0x010100A7B9B08FBBB2A045A0351CBE1829DE9B</vt:lpwstr>
  </property>
  <property fmtid="{D5CDD505-2E9C-101B-9397-08002B2CF9AE}" pid="3" name="Order">
    <vt:r8>122500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